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1.jpe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12" Type="http://schemas.openxmlformats.org/officeDocument/2006/relationships/image" Target="../media/image1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hyperlink" Target="http://rds.yahoo.com/_ylt=A0WTefRAJBpI9gYBCFaJzbkF;_ylu=X3oDMTBxdGs2NzV2BHBvcwM0BHNlYwNzcgR2dGlkA0kwODFfMTAz/SIG=1hpg5igef/EXP=1209759168/**http:/images.search.yahoo.com/images/view?back=http%3A%2F%2Fimages.search.yahoo.com%2Fsearch%2Fimages%3Fp%3Dcontrol%26fr%3Dyfp-t-368%26ei%3Dutf-8%26js%3D1%26x%3Dwrt&amp;w=500&amp;h=332&amp;imgurl=static.flickr.com%2F118%2F285467178_12983c5e9c.jpg&amp;rurl=http%3A%2F%2Fwww.flickr.com%2Fphotos%2Fartbandito%2F285467178%2F&amp;size=47.2kB&amp;name=10-21-06%20Control&amp;p=control&amp;type=JPG&amp;oid=98028f9d5f434c08&amp;fusr=Artbandito&amp;tit=10-21-06%20Control&amp;hurl=http:/www.flickr.com/photos/artbandito/&amp;no=4&amp;tt=8009057" TargetMode="External"/><Relationship Id="rId5" Type="http://schemas.openxmlformats.org/officeDocument/2006/relationships/image" Target="../media/image4.jpeg"/><Relationship Id="rId15" Type="http://schemas.openxmlformats.org/officeDocument/2006/relationships/image" Target="../media/image12.jpeg"/><Relationship Id="rId10" Type="http://schemas.openxmlformats.org/officeDocument/2006/relationships/image" Target="../media/image9.png"/><Relationship Id="rId4" Type="http://schemas.openxmlformats.org/officeDocument/2006/relationships/hyperlink" Target="http://dl3.glitter-graphics.net/pub/427/427923dzh4esw561.jpg" TargetMode="External"/><Relationship Id="rId9" Type="http://schemas.openxmlformats.org/officeDocument/2006/relationships/image" Target="../media/image8.jpeg"/><Relationship Id="rId14" Type="http://schemas.openxmlformats.org/officeDocument/2006/relationships/hyperlink" Target="http://images.google.com/imgres?imgurl=http://kadmusarts.com/blog/wp-content/uploads/2007/08/censorship.jpg&amp;imgrefurl=http://kadmusarts.com/blog/?p=333&amp;h=452&amp;w=427&amp;sz=98&amp;hl=en&amp;start=13&amp;tbnid=I-D0emEUXmTp6M:&amp;tbnh=127&amp;tbnw=120&amp;prev=/images?q=censorship&amp;gbv=2&amp;hl=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Fahrenheit 451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5181600"/>
            <a:ext cx="2129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By: Ashley </a:t>
            </a:r>
            <a:r>
              <a:rPr lang="en-US" dirty="0" err="1" smtClean="0"/>
              <a:t>Cloninger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9" name="Picture 25" descr="C:\Users\owner\AppData\Local\Microsoft\Windows\Temporary Internet Files\Content.IE5\NOG5TD6E\MMj0282852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0"/>
            <a:ext cx="2514600" cy="2574951"/>
          </a:xfrm>
          <a:prstGeom prst="rect">
            <a:avLst/>
          </a:prstGeom>
          <a:noFill/>
        </p:spPr>
      </p:pic>
      <p:pic>
        <p:nvPicPr>
          <p:cNvPr id="1030" name="Picture 6" descr="http://news.bbc.co.uk/media/images/41027000/jpg/_41027045_firema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0"/>
            <a:ext cx="2286000" cy="2286000"/>
          </a:xfrm>
          <a:prstGeom prst="rect">
            <a:avLst/>
          </a:prstGeom>
          <a:noFill/>
        </p:spPr>
      </p:pic>
      <p:pic>
        <p:nvPicPr>
          <p:cNvPr id="1032" name="Picture 8" descr="http://tbn0.google.com/images?q=tbn:vMIXGmD6H5jVuM:http://dl3.glitter-graphics.net/pub/427/427923dzh4esw561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0"/>
            <a:ext cx="3030275" cy="2286000"/>
          </a:xfrm>
          <a:prstGeom prst="rect">
            <a:avLst/>
          </a:prstGeom>
          <a:noFill/>
        </p:spPr>
      </p:pic>
      <p:pic>
        <p:nvPicPr>
          <p:cNvPr id="1034" name="Picture 10" descr="http://www.forze-libanesi.com/Immages/handcuffed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77000" y="3565833"/>
            <a:ext cx="2667000" cy="3292168"/>
          </a:xfrm>
          <a:prstGeom prst="rect">
            <a:avLst/>
          </a:prstGeom>
          <a:noFill/>
        </p:spPr>
      </p:pic>
      <p:pic>
        <p:nvPicPr>
          <p:cNvPr id="1036" name="Picture 12" descr="http://pro.corbis.com/images/CBR002906.jpg?size=572&amp;uid=%7B70E11C8D-85E8-4C99-AA70-CD4364C1AF5A%7D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" y="1905000"/>
            <a:ext cx="2895600" cy="2895600"/>
          </a:xfrm>
          <a:prstGeom prst="rect">
            <a:avLst/>
          </a:prstGeom>
          <a:noFill/>
        </p:spPr>
      </p:pic>
      <p:pic>
        <p:nvPicPr>
          <p:cNvPr id="1038" name="Picture 14" descr="Image Preview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" y="4457700"/>
            <a:ext cx="1992249" cy="2400300"/>
          </a:xfrm>
          <a:prstGeom prst="rect">
            <a:avLst/>
          </a:prstGeom>
          <a:noFill/>
        </p:spPr>
      </p:pic>
      <p:pic>
        <p:nvPicPr>
          <p:cNvPr id="1046" name="Picture 22" descr="Image Preview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438400" y="4724400"/>
            <a:ext cx="2400300" cy="2133600"/>
          </a:xfrm>
          <a:prstGeom prst="rect">
            <a:avLst/>
          </a:prstGeom>
          <a:noFill/>
        </p:spPr>
      </p:pic>
      <p:sp>
        <p:nvSpPr>
          <p:cNvPr id="17" name="Oval 16"/>
          <p:cNvSpPr/>
          <p:nvPr/>
        </p:nvSpPr>
        <p:spPr>
          <a:xfrm>
            <a:off x="6858000" y="2209800"/>
            <a:ext cx="2286000" cy="1752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48" name="Picture 24" descr="C:\Users\owner\AppData\Local\Microsoft\Windows\Temporary Internet Files\Content.IE5\7B6ZPPWB\MCj04348100000[2]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86600" y="2133600"/>
            <a:ext cx="1828572" cy="1828572"/>
          </a:xfrm>
          <a:prstGeom prst="rect">
            <a:avLst/>
          </a:prstGeom>
          <a:noFill/>
        </p:spPr>
      </p:pic>
      <p:cxnSp>
        <p:nvCxnSpPr>
          <p:cNvPr id="19" name="Straight Connector 18"/>
          <p:cNvCxnSpPr/>
          <p:nvPr/>
        </p:nvCxnSpPr>
        <p:spPr>
          <a:xfrm rot="5400000">
            <a:off x="7162800" y="2362200"/>
            <a:ext cx="1447800" cy="14478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239000" y="2438400"/>
            <a:ext cx="1676400" cy="12192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51" name="Picture 27" descr="Go to fullsize image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724400" y="4648200"/>
            <a:ext cx="3200400" cy="2209800"/>
          </a:xfrm>
          <a:prstGeom prst="rect">
            <a:avLst/>
          </a:prstGeom>
          <a:noFill/>
        </p:spPr>
      </p:pic>
      <p:pic>
        <p:nvPicPr>
          <p:cNvPr id="1028" name="Picture 4" descr="http://farm1.static.flickr.com/134/338037420_b740ce3bf4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572000" y="0"/>
            <a:ext cx="2667000" cy="1856232"/>
          </a:xfrm>
          <a:prstGeom prst="rect">
            <a:avLst/>
          </a:prstGeom>
          <a:noFill/>
        </p:spPr>
      </p:pic>
      <p:pic>
        <p:nvPicPr>
          <p:cNvPr id="1026" name="Picture 2" descr="http://tbn0.google.com/images?q=tbn:I-D0emEUXmTp6M:http://kadmusarts.com/blog/wp-content/uploads/2007/08/censorship.jpg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352800" y="1371600"/>
            <a:ext cx="3416998" cy="3616327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150</TotalTime>
  <Words>6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Metro</vt:lpstr>
      <vt:lpstr>Fahrenheit 451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Fahrenheit 451</dc:title>
  <dc:creator>Ashley</dc:creator>
  <cp:lastModifiedBy>Ashley</cp:lastModifiedBy>
  <cp:revision>17</cp:revision>
  <dcterms:created xsi:type="dcterms:W3CDTF">2008-05-01T19:28:12Z</dcterms:created>
  <dcterms:modified xsi:type="dcterms:W3CDTF">2008-05-02T03:19:07Z</dcterms:modified>
</cp:coreProperties>
</file>